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6" r:id="rId7"/>
    <p:sldId id="265" r:id="rId8"/>
    <p:sldId id="264" r:id="rId9"/>
    <p:sldId id="263" r:id="rId10"/>
    <p:sldId id="262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166FA-17B2-4425-BAC2-334EB8A366C3}" type="datetimeFigureOut">
              <a:rPr lang="pl-PL" smtClean="0"/>
              <a:pPr/>
              <a:t>2015-02-02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06280-9222-4598-B6B4-5AD35231331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424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06280-9222-4598-B6B4-5AD352313313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06280-9222-4598-B6B4-5AD352313313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FEF5D4-4B07-4CEB-9605-EA665E3C7BD4}" type="datetimeFigureOut">
              <a:rPr lang="pl-PL" smtClean="0"/>
              <a:pPr/>
              <a:t>2015-02-02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854CA-7CBE-4086-AB1A-375A51FB104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FEF5D4-4B07-4CEB-9605-EA665E3C7BD4}" type="datetimeFigureOut">
              <a:rPr lang="pl-PL" smtClean="0"/>
              <a:pPr/>
              <a:t>2015-02-02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854CA-7CBE-4086-AB1A-375A51FB10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FEF5D4-4B07-4CEB-9605-EA665E3C7BD4}" type="datetimeFigureOut">
              <a:rPr lang="pl-PL" smtClean="0"/>
              <a:pPr/>
              <a:t>2015-02-02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854CA-7CBE-4086-AB1A-375A51FB10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FEF5D4-4B07-4CEB-9605-EA665E3C7BD4}" type="datetimeFigureOut">
              <a:rPr lang="pl-PL" smtClean="0"/>
              <a:pPr/>
              <a:t>2015-02-02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854CA-7CBE-4086-AB1A-375A51FB10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FEF5D4-4B07-4CEB-9605-EA665E3C7BD4}" type="datetimeFigureOut">
              <a:rPr lang="pl-PL" smtClean="0"/>
              <a:pPr/>
              <a:t>2015-02-02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854CA-7CBE-4086-AB1A-375A51FB104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FEF5D4-4B07-4CEB-9605-EA665E3C7BD4}" type="datetimeFigureOut">
              <a:rPr lang="pl-PL" smtClean="0"/>
              <a:pPr/>
              <a:t>2015-02-02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854CA-7CBE-4086-AB1A-375A51FB10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FEF5D4-4B07-4CEB-9605-EA665E3C7BD4}" type="datetimeFigureOut">
              <a:rPr lang="pl-PL" smtClean="0"/>
              <a:pPr/>
              <a:t>2015-02-02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854CA-7CBE-4086-AB1A-375A51FB10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FEF5D4-4B07-4CEB-9605-EA665E3C7BD4}" type="datetimeFigureOut">
              <a:rPr lang="pl-PL" smtClean="0"/>
              <a:pPr/>
              <a:t>2015-02-02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854CA-7CBE-4086-AB1A-375A51FB10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FEF5D4-4B07-4CEB-9605-EA665E3C7BD4}" type="datetimeFigureOut">
              <a:rPr lang="pl-PL" smtClean="0"/>
              <a:pPr/>
              <a:t>2015-02-02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854CA-7CBE-4086-AB1A-375A51FB104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FEF5D4-4B07-4CEB-9605-EA665E3C7BD4}" type="datetimeFigureOut">
              <a:rPr lang="pl-PL" smtClean="0"/>
              <a:pPr/>
              <a:t>2015-02-02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854CA-7CBE-4086-AB1A-375A51FB10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FEF5D4-4B07-4CEB-9605-EA665E3C7BD4}" type="datetimeFigureOut">
              <a:rPr lang="pl-PL" smtClean="0"/>
              <a:pPr/>
              <a:t>2015-02-02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854CA-7CBE-4086-AB1A-375A51FB104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6FEF5D4-4B07-4CEB-9605-EA665E3C7BD4}" type="datetimeFigureOut">
              <a:rPr lang="pl-PL" smtClean="0"/>
              <a:pPr/>
              <a:t>2015-02-02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AC854CA-7CBE-4086-AB1A-375A51FB104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gadki.pl/" TargetMode="External"/><Relationship Id="rId2" Type="http://schemas.openxmlformats.org/officeDocument/2006/relationships/hyperlink" Target="http://www.googlegrafika.p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7772400" cy="1470025"/>
          </a:xfrm>
        </p:spPr>
        <p:txBody>
          <a:bodyPr>
            <a:normAutofit/>
          </a:bodyPr>
          <a:lstStyle/>
          <a:p>
            <a:r>
              <a:rPr lang="pl-PL" sz="8000" dirty="0" smtClean="0"/>
              <a:t>Dary jesieni</a:t>
            </a:r>
            <a:endParaRPr lang="pl-PL" sz="8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Autorzy: Julia Czenczek and Claudia </a:t>
            </a:r>
            <a:r>
              <a:rPr lang="pl-PL" dirty="0" err="1" smtClean="0"/>
              <a:t>Podsobiński</a:t>
            </a:r>
            <a:endParaRPr lang="pl-PL" dirty="0"/>
          </a:p>
        </p:txBody>
      </p:sp>
      <p:pic>
        <p:nvPicPr>
          <p:cNvPr id="2051" name="Picture 3" descr="C:\Documents and Settings\student\Ustawienia lokalne\Temporary Internet Files\Content.IE5\8QXEP9PJ\MP900400815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2143108" y="1000108"/>
            <a:ext cx="45005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b="1" dirty="0" smtClean="0"/>
              <a:t>Dary Jesieni</a:t>
            </a:r>
            <a:endParaRPr lang="pl-PL" sz="6600" b="1" dirty="0"/>
          </a:p>
        </p:txBody>
      </p:sp>
      <p:sp>
        <p:nvSpPr>
          <p:cNvPr id="7" name="pole tekstowe 6"/>
          <p:cNvSpPr txBox="1"/>
          <p:nvPr/>
        </p:nvSpPr>
        <p:spPr>
          <a:xfrm rot="19623006">
            <a:off x="1771925" y="4165407"/>
            <a:ext cx="4593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Autorzy</a:t>
            </a:r>
            <a:r>
              <a:rPr lang="pl-PL" sz="3200" b="1" dirty="0" smtClean="0"/>
              <a:t>: </a:t>
            </a:r>
          </a:p>
          <a:p>
            <a:r>
              <a:rPr lang="pl-PL" sz="3200" b="1" dirty="0" smtClean="0"/>
              <a:t>Julia Czenczek</a:t>
            </a:r>
          </a:p>
          <a:p>
            <a:r>
              <a:rPr lang="pl-PL" sz="3200" b="1" dirty="0" smtClean="0"/>
              <a:t> i Claudia </a:t>
            </a:r>
            <a:r>
              <a:rPr lang="pl-PL" sz="3200" b="1" dirty="0" err="1" smtClean="0"/>
              <a:t>Podsobiński</a:t>
            </a:r>
            <a:endParaRPr lang="pl-PL" sz="32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Bibliografia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err="1" smtClean="0">
                <a:hlinkClick r:id="rId2"/>
              </a:rPr>
              <a:t>www.googlegrafika.pl</a:t>
            </a:r>
            <a:endParaRPr lang="pl-PL" dirty="0" smtClean="0"/>
          </a:p>
          <a:p>
            <a:pPr>
              <a:buNone/>
            </a:pPr>
            <a:r>
              <a:rPr lang="pl-PL" dirty="0" err="1" smtClean="0">
                <a:hlinkClick r:id="rId3"/>
              </a:rPr>
              <a:t>www.zagadki.pl</a:t>
            </a:r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Dary lasu</a:t>
            </a:r>
            <a:endParaRPr lang="pl-PL" dirty="0"/>
          </a:p>
        </p:txBody>
      </p:sp>
      <p:pic>
        <p:nvPicPr>
          <p:cNvPr id="4" name="Symbol zastępczy zawartości 3" descr="la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86134"/>
          </a:xfrm>
        </p:spPr>
      </p:pic>
      <p:sp>
        <p:nvSpPr>
          <p:cNvPr id="5" name="pole tekstowe 4"/>
          <p:cNvSpPr txBox="1"/>
          <p:nvPr/>
        </p:nvSpPr>
        <p:spPr>
          <a:xfrm>
            <a:off x="2857488" y="1000108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smtClean="0"/>
              <a:t>Dary lasu</a:t>
            </a:r>
            <a:endParaRPr lang="pl-PL" sz="5400" b="1" dirty="0"/>
          </a:p>
        </p:txBody>
      </p:sp>
      <p:pic>
        <p:nvPicPr>
          <p:cNvPr id="3074" name="Picture 2" descr="C:\Documents and Settings\student\Ustawienia lokalne\Temporary Internet Files\Content.IE5\3DEKX7TZ\MM900283457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4929206"/>
            <a:ext cx="1928794" cy="1928794"/>
          </a:xfrm>
          <a:prstGeom prst="rect">
            <a:avLst/>
          </a:prstGeom>
          <a:noFill/>
        </p:spPr>
      </p:pic>
      <p:pic>
        <p:nvPicPr>
          <p:cNvPr id="10" name="Obraz 9" descr="uih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3357562"/>
            <a:ext cx="2337205" cy="2245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 descr="indek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2714620"/>
            <a:ext cx="2428828" cy="21164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 descr="fggfdh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7818" y="2071678"/>
            <a:ext cx="2786082" cy="18305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pole tekstowe 13"/>
          <p:cNvSpPr txBox="1"/>
          <p:nvPr/>
        </p:nvSpPr>
        <p:spPr>
          <a:xfrm>
            <a:off x="571472" y="5072074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Borówki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3500430" y="5643578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Jerzyny</a:t>
            </a: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6143636" y="3929066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Poziomki</a:t>
            </a:r>
            <a:endParaRPr lang="pl-PL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Dary sadu</a:t>
            </a:r>
            <a:endParaRPr lang="pl-PL" dirty="0"/>
          </a:p>
        </p:txBody>
      </p:sp>
      <p:pic>
        <p:nvPicPr>
          <p:cNvPr id="10" name="Symbol zastępczy zawartości 9" descr="fvbg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826"/>
            <a:ext cx="9144000" cy="6849174"/>
          </a:xfrm>
        </p:spPr>
      </p:pic>
      <p:sp>
        <p:nvSpPr>
          <p:cNvPr id="11" name="pole tekstowe 10"/>
          <p:cNvSpPr txBox="1"/>
          <p:nvPr/>
        </p:nvSpPr>
        <p:spPr>
          <a:xfrm>
            <a:off x="4143372" y="5103674"/>
            <a:ext cx="3071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smtClean="0"/>
              <a:t>Dary sadu</a:t>
            </a:r>
            <a:endParaRPr lang="pl-PL" sz="5400" b="1" dirty="0"/>
          </a:p>
        </p:txBody>
      </p:sp>
      <p:pic>
        <p:nvPicPr>
          <p:cNvPr id="12" name="Obraz 11" descr="hjgh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654" y="3286124"/>
            <a:ext cx="2977346" cy="1981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az 12" descr="hj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000504"/>
            <a:ext cx="2714580" cy="2126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le tekstowe 7"/>
          <p:cNvSpPr txBox="1"/>
          <p:nvPr/>
        </p:nvSpPr>
        <p:spPr>
          <a:xfrm>
            <a:off x="6858016" y="5429264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FFFF00"/>
                </a:solidFill>
              </a:rPr>
              <a:t>Śliwki</a:t>
            </a:r>
            <a:endParaRPr lang="pl-PL" sz="3200" b="1" dirty="0">
              <a:solidFill>
                <a:srgbClr val="FFFF00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3357554" y="4071942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FFFF00"/>
                </a:solidFill>
              </a:rPr>
              <a:t>Jabłka</a:t>
            </a:r>
            <a:endParaRPr lang="pl-PL" sz="3600" b="1" dirty="0">
              <a:solidFill>
                <a:srgbClr val="FFFF00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500034" y="6072206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FFFF00"/>
                </a:solidFill>
              </a:rPr>
              <a:t>Gruszki</a:t>
            </a:r>
            <a:endParaRPr lang="pl-PL" sz="3200" b="1" dirty="0">
              <a:solidFill>
                <a:srgbClr val="FFFF00"/>
              </a:solidFill>
            </a:endParaRPr>
          </a:p>
        </p:txBody>
      </p:sp>
      <p:pic>
        <p:nvPicPr>
          <p:cNvPr id="17" name="Obraz 16" descr="yjgfjngjkffjEJV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298" y="2000240"/>
            <a:ext cx="3236334" cy="19665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Dary ogrodu</a:t>
            </a:r>
            <a:endParaRPr lang="pl-PL" dirty="0"/>
          </a:p>
        </p:txBody>
      </p:sp>
      <p:pic>
        <p:nvPicPr>
          <p:cNvPr id="4" name="Symbol zastępczy zawartości 3" descr="jhf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4844" cy="6858000"/>
          </a:xfrm>
        </p:spPr>
      </p:pic>
      <p:sp>
        <p:nvSpPr>
          <p:cNvPr id="5" name="pole tekstowe 4"/>
          <p:cNvSpPr txBox="1"/>
          <p:nvPr/>
        </p:nvSpPr>
        <p:spPr>
          <a:xfrm>
            <a:off x="2857488" y="4857760"/>
            <a:ext cx="2928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smtClean="0"/>
              <a:t>Dary Ogrodu</a:t>
            </a:r>
            <a:endParaRPr lang="pl-PL" sz="5400" b="1" dirty="0"/>
          </a:p>
        </p:txBody>
      </p:sp>
      <p:pic>
        <p:nvPicPr>
          <p:cNvPr id="7" name="Obraz 6" descr="ghj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14818"/>
            <a:ext cx="2714612" cy="17833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jh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0720" y="3857628"/>
            <a:ext cx="3109924" cy="1896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 descr="wi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0" y="1714488"/>
            <a:ext cx="2688226" cy="2095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pole tekstowe 10"/>
          <p:cNvSpPr txBox="1"/>
          <p:nvPr/>
        </p:nvSpPr>
        <p:spPr>
          <a:xfrm>
            <a:off x="3000364" y="3857628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FF0000"/>
                </a:solidFill>
              </a:rPr>
              <a:t>Winogrona</a:t>
            </a:r>
            <a:endParaRPr lang="pl-PL" sz="3200" b="1" dirty="0">
              <a:solidFill>
                <a:srgbClr val="FF000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6929454" y="5715016"/>
            <a:ext cx="185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</a:rPr>
              <a:t>Czarne Porzeczki</a:t>
            </a:r>
            <a:endParaRPr lang="pl-PL" sz="2800" b="1" dirty="0">
              <a:solidFill>
                <a:srgbClr val="FF0000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357158" y="600076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FF0000"/>
                </a:solidFill>
              </a:rPr>
              <a:t>Maliny</a:t>
            </a:r>
            <a:endParaRPr lang="pl-PL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Dary pola</a:t>
            </a:r>
            <a:endParaRPr lang="pl-PL" dirty="0"/>
          </a:p>
        </p:txBody>
      </p:sp>
      <p:pic>
        <p:nvPicPr>
          <p:cNvPr id="4" name="Symbol zastępczy zawartości 3" descr="h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pole tekstowe 4"/>
          <p:cNvSpPr txBox="1"/>
          <p:nvPr/>
        </p:nvSpPr>
        <p:spPr>
          <a:xfrm>
            <a:off x="2714612" y="785794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/>
              <a:t>Dary Pola</a:t>
            </a:r>
            <a:endParaRPr lang="pl-PL" sz="4800" b="1" dirty="0"/>
          </a:p>
        </p:txBody>
      </p:sp>
      <p:pic>
        <p:nvPicPr>
          <p:cNvPr id="7" name="Obraz 6" descr="sa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881787"/>
            <a:ext cx="2738025" cy="18220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t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3143248"/>
            <a:ext cx="2138371" cy="28548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 descr="frw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50" y="1979275"/>
            <a:ext cx="3128998" cy="20746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pole tekstowe 11"/>
          <p:cNvSpPr txBox="1"/>
          <p:nvPr/>
        </p:nvSpPr>
        <p:spPr>
          <a:xfrm>
            <a:off x="3643306" y="4214818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/>
              <a:t>Ziemniaki</a:t>
            </a:r>
            <a:endParaRPr lang="pl-PL" sz="3600" b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714348" y="5929330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/>
              <a:t>Marchew</a:t>
            </a:r>
            <a:endParaRPr lang="pl-PL" sz="3600" b="1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6429388" y="5929330"/>
            <a:ext cx="2500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/>
              <a:t>Pietruszka</a:t>
            </a:r>
            <a:endParaRPr lang="pl-PL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 teraz czas na zagadki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 smtClean="0"/>
              <a:t>Wyrosła na grządkach</a:t>
            </a:r>
            <a:br>
              <a:rPr lang="pl-PL" sz="2400" dirty="0" smtClean="0"/>
            </a:br>
            <a:r>
              <a:rPr lang="pl-PL" sz="2400" dirty="0" smtClean="0"/>
              <a:t>czerwona kuleczka,</a:t>
            </a:r>
            <a:br>
              <a:rPr lang="pl-PL" sz="2400" dirty="0" smtClean="0"/>
            </a:br>
            <a:r>
              <a:rPr lang="pl-PL" sz="2400" dirty="0" smtClean="0"/>
              <a:t>choć to smakołyczek,</a:t>
            </a:r>
            <a:br>
              <a:rPr lang="pl-PL" sz="2400" dirty="0" smtClean="0"/>
            </a:br>
            <a:r>
              <a:rPr lang="pl-PL" sz="2400" dirty="0" smtClean="0"/>
              <a:t>to szczypie w języczek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Obraz 3" descr="ghkgh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2000240"/>
            <a:ext cx="2219322" cy="1444954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85720" y="3786190"/>
            <a:ext cx="2714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Jaka to głowa, </a:t>
            </a:r>
            <a:br>
              <a:rPr lang="pl-PL" dirty="0" smtClean="0"/>
            </a:br>
            <a:r>
              <a:rPr lang="pl-PL" dirty="0" smtClean="0"/>
              <a:t>duża czy mała, </a:t>
            </a:r>
            <a:br>
              <a:rPr lang="pl-PL" dirty="0" smtClean="0"/>
            </a:br>
            <a:r>
              <a:rPr lang="pl-PL" dirty="0" smtClean="0"/>
              <a:t>z zielonych liści </a:t>
            </a:r>
            <a:br>
              <a:rPr lang="pl-PL" dirty="0" smtClean="0"/>
            </a:br>
            <a:r>
              <a:rPr lang="pl-PL" dirty="0" smtClean="0"/>
              <a:t>składa się cała?</a:t>
            </a:r>
            <a:endParaRPr lang="pl-PL" dirty="0"/>
          </a:p>
        </p:txBody>
      </p:sp>
      <p:pic>
        <p:nvPicPr>
          <p:cNvPr id="6" name="Obraz 5" descr="k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3786190"/>
            <a:ext cx="2189966" cy="1457323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4643438" y="3643314"/>
            <a:ext cx="23574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Latem w ogrodzie </a:t>
            </a:r>
            <a:br>
              <a:rPr lang="pl-PL" sz="2400" dirty="0" smtClean="0"/>
            </a:br>
            <a:r>
              <a:rPr lang="pl-PL" sz="2400" dirty="0" smtClean="0"/>
              <a:t>wyrósł zielony, </a:t>
            </a:r>
            <a:br>
              <a:rPr lang="pl-PL" sz="2400" dirty="0" smtClean="0"/>
            </a:br>
            <a:r>
              <a:rPr lang="pl-PL" sz="2400" dirty="0" smtClean="0"/>
              <a:t>a zimą w słoiku </a:t>
            </a:r>
            <a:br>
              <a:rPr lang="pl-PL" sz="2400" dirty="0" smtClean="0"/>
            </a:br>
            <a:r>
              <a:rPr lang="pl-PL" sz="2400" dirty="0" smtClean="0"/>
              <a:t>leży kiszony.</a:t>
            </a:r>
            <a:endParaRPr lang="pl-PL" sz="2400" dirty="0"/>
          </a:p>
        </p:txBody>
      </p:sp>
      <p:pic>
        <p:nvPicPr>
          <p:cNvPr id="8" name="Obraz 7" descr="]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4286256"/>
            <a:ext cx="2143516" cy="1452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800" dirty="0" smtClean="0"/>
              <a:t>Co możemy zrobić z darów jesieni?</a:t>
            </a:r>
            <a:endParaRPr lang="pl-PL" sz="4800" dirty="0"/>
          </a:p>
        </p:txBody>
      </p:sp>
      <p:pic>
        <p:nvPicPr>
          <p:cNvPr id="4" name="Symbol zastępczy zawartości 3" descr="fhf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00174"/>
            <a:ext cx="3929090" cy="3090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Obraz 4" descr="kw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571876"/>
            <a:ext cx="3786751" cy="25181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Symbole Jesieni</a:t>
            </a:r>
            <a:endParaRPr lang="pl-PL" dirty="0"/>
          </a:p>
        </p:txBody>
      </p:sp>
      <p:pic>
        <p:nvPicPr>
          <p:cNvPr id="4" name="Symbol zastępczy zawartości 3" descr="gyj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571612"/>
            <a:ext cx="3120356" cy="20764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Obraz 4" descr="hjh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1857364"/>
            <a:ext cx="2714629" cy="2714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Obraz 5" descr="76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3857628"/>
            <a:ext cx="2071702" cy="2751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76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pole tekstowe 4"/>
          <p:cNvSpPr txBox="1"/>
          <p:nvPr/>
        </p:nvSpPr>
        <p:spPr>
          <a:xfrm>
            <a:off x="2571736" y="214290"/>
            <a:ext cx="4714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Dziękujemy za obejrzenie</a:t>
            </a:r>
          </a:p>
          <a:p>
            <a:r>
              <a:rPr lang="pl-PL" sz="3600" dirty="0" smtClean="0"/>
              <a:t>prezentacji!!!!</a:t>
            </a:r>
            <a:endParaRPr 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137</TotalTime>
  <Words>82</Words>
  <Application>Microsoft Office PowerPoint</Application>
  <PresentationFormat>Pokaz na ekranie (4:3)</PresentationFormat>
  <Paragraphs>39</Paragraphs>
  <Slides>10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Przesilenie</vt:lpstr>
      <vt:lpstr>Dary jesieni</vt:lpstr>
      <vt:lpstr>Dary lasu</vt:lpstr>
      <vt:lpstr>Dary sadu</vt:lpstr>
      <vt:lpstr>Dary ogrodu</vt:lpstr>
      <vt:lpstr>Dary pola</vt:lpstr>
      <vt:lpstr>A teraz czas na zagadki</vt:lpstr>
      <vt:lpstr>Co możemy zrobić z darów jesieni?</vt:lpstr>
      <vt:lpstr>Symbole Jesieni</vt:lpstr>
      <vt:lpstr>Prezentacja programu PowerPoint</vt:lpstr>
      <vt:lpstr>Bibliografia</vt:lpstr>
    </vt:vector>
  </TitlesOfParts>
  <Company>Ministrerstwo Edukacji Narodowej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Dary jesieni</dc:title>
  <dc:creator>student</dc:creator>
  <cp:lastModifiedBy>Domek</cp:lastModifiedBy>
  <cp:revision>31</cp:revision>
  <dcterms:created xsi:type="dcterms:W3CDTF">2014-09-23T12:13:46Z</dcterms:created>
  <dcterms:modified xsi:type="dcterms:W3CDTF">2015-02-02T21:21:16Z</dcterms:modified>
</cp:coreProperties>
</file>